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2" r:id="rId4"/>
    <p:sldId id="259" r:id="rId5"/>
    <p:sldId id="275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4DF21-F818-43DE-BC15-E13F503DADE1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0247C-27D2-48F1-8800-32FAE7F8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05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0247C-27D2-48F1-8800-32FAE7F8D3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E244-D1E4-236B-BC71-CB343E88B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C6903-8A59-D4EA-EDA7-8CD514A58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D0875-B8AF-3464-D38E-588246A9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45D1-4C71-F78B-132F-0B9C7984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9168E-9705-6CB9-93F9-7AEA9ACF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5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CCA1-C4FC-1764-9145-EE818E30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614D2-D34F-AB39-634A-611B4AED3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18D43-32D0-1753-1D9B-41BFD271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EFEF0-3D8B-E3BA-CB9D-DC66334B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A9FA-3307-7506-3C4B-DD8B400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0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4ABE0-8C1A-DDB2-C954-C9840B435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0B158-5067-6152-03DB-9D3B3F7D0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A1AE-C32B-E862-0864-3F142520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6415-BB7F-F2D6-1B21-68E32A0D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94E7-B176-D3A9-2722-FDA2F743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1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1BF8-1E92-6F31-E30E-C3D7B7CD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10D7-73F6-488A-DCD6-C2087EA63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E7D88-2958-8491-A5C1-C0806951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6A9AE-9269-AD7E-E769-DE7287F3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92F47-6864-3571-3440-55B171E4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06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A636-0562-847A-06E0-FC8A0EEB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0751E-DFFF-22A9-C985-08D558BD2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06018-DB07-F60F-EF98-9EB8EDC7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627A0-9C24-B05B-3D65-DB914EFA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E1B3-5041-1A14-EC60-F6B50AA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00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1A44-338F-2386-D140-47B8FD92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E1DE-8D6B-7EA1-D36B-C3066CEA3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CAB9C-D018-13BA-71FF-94260F52E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FAFCD-460A-E11B-D4A8-F48C0731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2FFE-2EF8-D8E0-3124-C0952690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D7898-FFB9-C3D2-007B-7EBAA8F4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4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6CFC-1304-B701-E9A9-78F4421F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4F62B-0033-4096-A11E-7A1EFBF4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DA84D-D653-7AF3-2964-2444FA1E9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5AFE7-CCA6-844B-90DA-C7F6FFD37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B7366-998E-8B24-FB8E-9790FFE2D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D9596-C421-A88B-E370-72260BFA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1EF6A-2659-DD6B-F9E5-996A153A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19B4C-2DFC-9ABC-7262-18BD7780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997C-A495-2203-788C-C1F11C48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2C450-AFBA-7E82-CB85-99350500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A795E-E69B-3CDF-2DF1-4E163AA2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6EC1F-60E8-C42A-7DAA-063AD778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5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A723B-9F72-F8CC-AB0F-C790DD71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58A9D-F0BD-70F0-FFE6-95301DA9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D2035-B1FA-FC3A-91FC-DA99E159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9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DABC-2250-1E25-7A0C-E14DF238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9632-E6BF-2657-5C2A-B9B968C0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025CD-9856-453B-7114-92F5BBE2D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D1BBA-F04E-32AA-55BD-7F87494D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F6D2-97F7-D925-8344-105E5D6D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5DF08-11FC-6575-EEE9-E1119D11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65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0E33-202B-1D47-71BE-5C62B1BF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F1B24-407E-0F49-D46D-010B281EC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F7911-29D3-5DDC-2F3E-B5F86BA13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0949-5D9E-D835-72DD-CADEDE5E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68E31-E09C-3A94-A668-E13A847B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AFEA7-9972-40FB-9637-7CEC7660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2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29227-4E87-A36D-D75D-C2A0D1F9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62DB-E206-D957-5324-DA71C83D5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AEC6-18F7-CC5E-0002-98FE1C168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0B501-ED62-4EED-B773-B7D3693AE40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43227-C31F-9F84-29DC-0F588A0CD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E739-6FBC-8897-9929-EE5F75AA0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A7E39-2DC8-47B4-8829-9DEEFD28B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73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836B-D0B6-5C52-6861-3878D1BCB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Exploring the ‘esquisse’ package in R for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33E63-124D-3C90-DAB6-D9A7B7C5E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HARUG </a:t>
            </a:r>
          </a:p>
          <a:p>
            <a:r>
              <a:rPr lang="en-GB" dirty="0"/>
              <a:t>2024-10-17</a:t>
            </a:r>
          </a:p>
        </p:txBody>
      </p:sp>
    </p:spTree>
    <p:extLst>
      <p:ext uri="{BB962C8B-B14F-4D97-AF65-F5344CB8AC3E}">
        <p14:creationId xmlns:p14="http://schemas.microsoft.com/office/powerpoint/2010/main" val="696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13B1-6EEE-3920-A086-65E6F632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Esquisse package?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7523-BF77-33B3-D01F-87E84FBF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Translates to ‘sketch’</a:t>
            </a:r>
          </a:p>
          <a:p>
            <a:r>
              <a:rPr lang="en-GB" dirty="0"/>
              <a:t>Interactively explore your data with ggplot2 visualizations </a:t>
            </a:r>
          </a:p>
          <a:p>
            <a:r>
              <a:rPr lang="en-GB" dirty="0"/>
              <a:t>User friendly-interface</a:t>
            </a:r>
          </a:p>
          <a:p>
            <a:r>
              <a:rPr lang="en-GB" dirty="0"/>
              <a:t>Produces R code</a:t>
            </a:r>
          </a:p>
          <a:p>
            <a:r>
              <a:rPr lang="en-GB" dirty="0"/>
              <a:t>Can help with learning ggplot2 </a:t>
            </a:r>
          </a:p>
        </p:txBody>
      </p:sp>
    </p:spTree>
    <p:extLst>
      <p:ext uri="{BB962C8B-B14F-4D97-AF65-F5344CB8AC3E}">
        <p14:creationId xmlns:p14="http://schemas.microsoft.com/office/powerpoint/2010/main" val="417235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1134-D906-3140-3270-B1FF4D1E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DCAE-6F20-F2A9-B693-58C12689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00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ggplot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(data,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aes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(x = var_1, y = var_2,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color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= group)) +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geom_point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theme_bw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70FF-DEEC-BC17-CF96-A2CCA31B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26" y="1027906"/>
            <a:ext cx="5149057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7042-58E4-9655-160D-F2A1D6AB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B6FE-DBA7-0412-432B-08BFB51F0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Framework</a:t>
            </a:r>
          </a:p>
          <a:p>
            <a:r>
              <a:rPr lang="en-GB" dirty="0"/>
              <a:t>Layered approach</a:t>
            </a:r>
          </a:p>
          <a:p>
            <a:r>
              <a:rPr lang="en-GB" dirty="0" err="1"/>
              <a:t>Descirbe</a:t>
            </a:r>
            <a:r>
              <a:rPr lang="en-GB" dirty="0"/>
              <a:t> and construct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413019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7042-58E4-9655-160D-F2A1D6AB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Grammar of Graphics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4FF8C-FCF4-3FCD-8CD8-D5AA4B0EBE5B}"/>
              </a:ext>
            </a:extLst>
          </p:cNvPr>
          <p:cNvGrpSpPr/>
          <p:nvPr/>
        </p:nvGrpSpPr>
        <p:grpSpPr>
          <a:xfrm>
            <a:off x="657932" y="1999503"/>
            <a:ext cx="6480000" cy="3587390"/>
            <a:chOff x="2052827" y="2164095"/>
            <a:chExt cx="6480000" cy="35873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461BDA-9760-76ED-3714-B3A4B7D29158}"/>
                </a:ext>
              </a:extLst>
            </p:cNvPr>
            <p:cNvSpPr/>
            <p:nvPr/>
          </p:nvSpPr>
          <p:spPr>
            <a:xfrm>
              <a:off x="2052827" y="5239421"/>
              <a:ext cx="6480000" cy="5120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D8818B-E55A-C3DB-6FAE-133E351BCE76}"/>
                </a:ext>
              </a:extLst>
            </p:cNvPr>
            <p:cNvSpPr/>
            <p:nvPr/>
          </p:nvSpPr>
          <p:spPr>
            <a:xfrm>
              <a:off x="2412827" y="4731634"/>
              <a:ext cx="5760000" cy="51206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Aesthetics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3FF73C-F200-E028-78C8-9B2F60722230}"/>
                </a:ext>
              </a:extLst>
            </p:cNvPr>
            <p:cNvSpPr/>
            <p:nvPr/>
          </p:nvSpPr>
          <p:spPr>
            <a:xfrm>
              <a:off x="2772827" y="4215045"/>
              <a:ext cx="5040000" cy="5120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Scale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D011AF-26BD-91E1-CDB8-D5DD1EF2C448}"/>
                </a:ext>
              </a:extLst>
            </p:cNvPr>
            <p:cNvSpPr/>
            <p:nvPr/>
          </p:nvSpPr>
          <p:spPr>
            <a:xfrm>
              <a:off x="3132827" y="3707599"/>
              <a:ext cx="4320000" cy="51206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 objects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C35F93-B0FC-2867-0C4C-FFBDA7BC9B32}"/>
                </a:ext>
              </a:extLst>
            </p:cNvPr>
            <p:cNvSpPr/>
            <p:nvPr/>
          </p:nvSpPr>
          <p:spPr>
            <a:xfrm>
              <a:off x="3492827" y="3190668"/>
              <a:ext cx="3600000" cy="5120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Statistics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57EF4-45E5-F025-9F47-659B9D122C31}"/>
                </a:ext>
              </a:extLst>
            </p:cNvPr>
            <p:cNvSpPr/>
            <p:nvPr/>
          </p:nvSpPr>
          <p:spPr>
            <a:xfrm>
              <a:off x="3852827" y="2678422"/>
              <a:ext cx="2880000" cy="51206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Facets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379DF0-81FE-121E-4D8D-7089C4AAFCD5}"/>
                </a:ext>
              </a:extLst>
            </p:cNvPr>
            <p:cNvSpPr/>
            <p:nvPr/>
          </p:nvSpPr>
          <p:spPr>
            <a:xfrm>
              <a:off x="4212827" y="2164095"/>
              <a:ext cx="2160000" cy="512064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Coordinate system</a:t>
              </a:r>
            </a:p>
          </p:txBody>
        </p:sp>
      </p:grpSp>
      <p:sp>
        <p:nvSpPr>
          <p:cNvPr id="6" name="Arrow: Up 5">
            <a:extLst>
              <a:ext uri="{FF2B5EF4-FFF2-40B4-BE49-F238E27FC236}">
                <a16:creationId xmlns:a16="http://schemas.microsoft.com/office/drawing/2014/main" id="{8CF51D6F-EC7A-14B5-F2E1-F1CF425B10DC}"/>
              </a:ext>
            </a:extLst>
          </p:cNvPr>
          <p:cNvSpPr/>
          <p:nvPr/>
        </p:nvSpPr>
        <p:spPr>
          <a:xfrm>
            <a:off x="1297113" y="1961773"/>
            <a:ext cx="800819" cy="362511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DC080-13FA-4582-0354-62871744083C}"/>
              </a:ext>
            </a:extLst>
          </p:cNvPr>
          <p:cNvSpPr/>
          <p:nvPr/>
        </p:nvSpPr>
        <p:spPr>
          <a:xfrm>
            <a:off x="5072968" y="2006385"/>
            <a:ext cx="648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Cartesian, polar?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854F7-117B-E9E9-2D8C-EC0E27EE33E1}"/>
              </a:ext>
            </a:extLst>
          </p:cNvPr>
          <p:cNvSpPr/>
          <p:nvPr/>
        </p:nvSpPr>
        <p:spPr>
          <a:xfrm>
            <a:off x="5432968" y="2508103"/>
            <a:ext cx="576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Create subplots based on multiple dimensions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8918A0-39E5-0982-5451-209B56D4AEE3}"/>
              </a:ext>
            </a:extLst>
          </p:cNvPr>
          <p:cNvSpPr/>
          <p:nvPr/>
        </p:nvSpPr>
        <p:spPr>
          <a:xfrm>
            <a:off x="5792968" y="3014349"/>
            <a:ext cx="504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Mean, quantiles, confidence interval?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16B99-4A88-59CF-2FDC-F9BA04473F4D}"/>
              </a:ext>
            </a:extLst>
          </p:cNvPr>
          <p:cNvSpPr/>
          <p:nvPr/>
        </p:nvSpPr>
        <p:spPr>
          <a:xfrm>
            <a:off x="6131084" y="3530938"/>
            <a:ext cx="432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Line, bar, points?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F5A1F-C1B6-C609-34B6-C835F4496282}"/>
              </a:ext>
            </a:extLst>
          </p:cNvPr>
          <p:cNvSpPr/>
          <p:nvPr/>
        </p:nvSpPr>
        <p:spPr>
          <a:xfrm>
            <a:off x="6512968" y="4046851"/>
            <a:ext cx="4276232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Scale values, represent multiple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A302F0-1FF9-EDA7-7D31-FBA5D882B9FD}"/>
              </a:ext>
            </a:extLst>
          </p:cNvPr>
          <p:cNvSpPr/>
          <p:nvPr/>
        </p:nvSpPr>
        <p:spPr>
          <a:xfrm>
            <a:off x="6862026" y="4550789"/>
            <a:ext cx="3589058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Axes, plot positions, encodings?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0C288-88FC-F501-7F4B-1022F496A06F}"/>
              </a:ext>
            </a:extLst>
          </p:cNvPr>
          <p:cNvSpPr/>
          <p:nvPr/>
        </p:nvSpPr>
        <p:spPr>
          <a:xfrm>
            <a:off x="7232968" y="5077727"/>
            <a:ext cx="2160000" cy="512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2917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42A0-D4A9-C6B7-E326-C10675FB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lot of options for </a:t>
            </a:r>
            <a:r>
              <a:rPr lang="en-GB" dirty="0" err="1"/>
              <a:t>ggplot</a:t>
            </a:r>
            <a:r>
              <a:rPr lang="en-GB" dirty="0"/>
              <a:t>…</a:t>
            </a:r>
          </a:p>
        </p:txBody>
      </p:sp>
      <p:pic>
        <p:nvPicPr>
          <p:cNvPr id="4" name="ggplot functions">
            <a:hlinkClick r:id="" action="ppaction://media"/>
            <a:extLst>
              <a:ext uri="{FF2B5EF4-FFF2-40B4-BE49-F238E27FC236}">
                <a16:creationId xmlns:a16="http://schemas.microsoft.com/office/drawing/2014/main" id="{4ECD2B54-A577-BE2F-4B52-2657BCA030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113" y="1825625"/>
            <a:ext cx="8866187" cy="4351338"/>
          </a:xfrm>
        </p:spPr>
      </p:pic>
    </p:spTree>
    <p:extLst>
      <p:ext uri="{BB962C8B-B14F-4D97-AF65-F5344CB8AC3E}">
        <p14:creationId xmlns:p14="http://schemas.microsoft.com/office/powerpoint/2010/main" val="10689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9F7F-A07D-DB4F-398B-922932E8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Esquisse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98965-966C-285A-B8C8-5C90951B1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6100" y="1770761"/>
            <a:ext cx="6319800" cy="4351338"/>
          </a:xfrm>
        </p:spPr>
      </p:pic>
    </p:spTree>
    <p:extLst>
      <p:ext uri="{BB962C8B-B14F-4D97-AF65-F5344CB8AC3E}">
        <p14:creationId xmlns:p14="http://schemas.microsoft.com/office/powerpoint/2010/main" val="111152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150</Words>
  <Application>Microsoft Office PowerPoint</Application>
  <PresentationFormat>Widescreen</PresentationFormat>
  <Paragraphs>36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Lucida Console</vt:lpstr>
      <vt:lpstr>Office Theme</vt:lpstr>
      <vt:lpstr>Exploring the ‘esquisse’ package in R for data visualization</vt:lpstr>
      <vt:lpstr>What is the Esquisse package?</vt:lpstr>
      <vt:lpstr>What is ggplot2?</vt:lpstr>
      <vt:lpstr>Grammar of Graphics</vt:lpstr>
      <vt:lpstr>Grammar of Graphics</vt:lpstr>
      <vt:lpstr>A lot of options for ggplot…</vt:lpstr>
      <vt:lpstr>Esquisse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Megan Lewis</dc:creator>
  <cp:lastModifiedBy>Megan Lewis</cp:lastModifiedBy>
  <cp:revision>1</cp:revision>
  <dcterms:created xsi:type="dcterms:W3CDTF">2024-10-17T12:51:40Z</dcterms:created>
  <dcterms:modified xsi:type="dcterms:W3CDTF">2024-10-17T13:48:59Z</dcterms:modified>
</cp:coreProperties>
</file>